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6" r:id="rId6"/>
    <p:sldId id="257" r:id="rId7"/>
    <p:sldId id="262" r:id="rId8"/>
    <p:sldId id="263" r:id="rId9"/>
    <p:sldId id="265" r:id="rId10"/>
    <p:sldId id="264" r:id="rId11"/>
    <p:sldId id="258" r:id="rId12"/>
    <p:sldId id="266" r:id="rId13"/>
    <p:sldId id="274" r:id="rId14"/>
    <p:sldId id="275" r:id="rId15"/>
    <p:sldId id="267" r:id="rId16"/>
    <p:sldId id="259" r:id="rId17"/>
    <p:sldId id="268" r:id="rId18"/>
    <p:sldId id="273" r:id="rId19"/>
    <p:sldId id="269" r:id="rId20"/>
    <p:sldId id="270" r:id="rId21"/>
    <p:sldId id="271" r:id="rId22"/>
    <p:sldId id="260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21CADE-3C22-4E48-A04A-351A43289580}" v="58" dt="2020-03-04T18:27:53.439"/>
    <p1510:client id="{0F095619-87C1-4A6B-9E76-9D71061EC222}" v="21" dt="2020-03-04T23:57:37.803"/>
    <p1510:client id="{0FED1996-3044-46EE-AE74-E026F0A2D26D}" v="4" dt="2020-03-04T18:31:21.887"/>
    <p1510:client id="{23D601C7-AA97-4EF6-ADC6-9C255921FBCF}" v="4" dt="2020-03-04T08:31:57.951"/>
    <p1510:client id="{268627B4-431D-4AA0-A9BB-9C22C4A1140F}" v="63" dt="2020-03-04T20:53:58.722"/>
    <p1510:client id="{278A2DFF-6D94-6F48-AB78-367D4035DDA5}" v="9" dt="2020-03-04T08:46:35.774"/>
    <p1510:client id="{392D0F0A-22CB-4B6A-8348-DA5E687F8ABE}" v="181" dt="2020-03-04T20:38:26.777"/>
    <p1510:client id="{4B487694-1F48-4479-B107-0EA665CFA866}" v="132" dt="2020-03-04T23:59:16.630"/>
    <p1510:client id="{5E41387F-CA2D-4CBC-B35F-6D272FB34070}" v="19" dt="2020-03-04T19:32:29.342"/>
    <p1510:client id="{5F220948-9AD6-4B99-B1FD-DDD978481E14}" v="125" dt="2020-03-04T09:23:25.155"/>
    <p1510:client id="{6D49CEC7-5993-4FFE-A6BE-E97E52A0E394}" v="103" dt="2020-03-05T00:17:25.099"/>
    <p1510:client id="{A0E5A815-FB1F-4982-A3BD-75866BD47063}" v="555" dt="2020-03-04T16:47:58.578"/>
    <p1510:client id="{B37CB8DE-DCB9-4132-BDE1-CFB6E94FABF9}" v="431" dt="2020-03-05T00:18:35.349"/>
    <p1510:client id="{C2708FAE-AD8B-4B5D-8AA0-1B9748431E7D}" v="7" dt="2020-03-04T08:29:10.748"/>
    <p1510:client id="{CE1FCF19-9A23-45AB-9D92-6F546479F7DE}" v="12" dt="2020-03-04T19:25:03.397"/>
    <p1510:client id="{CE7693AD-ED9D-4304-8659-76B91DD559E7}" v="1" dt="2020-03-04T08:42:48.318"/>
    <p1510:client id="{E286BA83-01AF-4796-A612-22BBF1880A37}" v="562" dt="2020-03-04T17:43:12.694"/>
    <p1510:client id="{EBC3528F-9069-4586-BCB3-A8BF70B28BB2}" v="3" dt="2020-03-04T23:54:21.921"/>
    <p1510:client id="{F8D1B817-AAD4-4832-85FB-E2737F4D1DCA}" v="619" dt="2020-03-04T18:16:46.860"/>
    <p1510:client id="{F990C0B3-7D7E-4106-A2D6-9E6B14BAB5D3}" v="481" dt="2020-03-04T18:22:12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76" y="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9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2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4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7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3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7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9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0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7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F4AD318-2FB6-4C6E-931E-58E404FA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118E35-1CBF-4863-8497-F4DF1A166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E187274-5DC2-4BE0-AF99-925D6D973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28702" y="4084889"/>
            <a:ext cx="3021621" cy="170915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1800">
                <a:solidFill>
                  <a:srgbClr val="FFFFFF"/>
                </a:solidFill>
              </a:rPr>
              <a:t>Drew Stringer</a:t>
            </a:r>
            <a:endParaRPr lang="en-US"/>
          </a:p>
          <a:p>
            <a:pPr algn="r"/>
            <a:r>
              <a:rPr lang="en-US" sz="1800">
                <a:solidFill>
                  <a:srgbClr val="FFFFFF"/>
                </a:solidFill>
              </a:rPr>
              <a:t>Andres Parra</a:t>
            </a:r>
          </a:p>
          <a:p>
            <a:pPr algn="r"/>
            <a:r>
              <a:rPr lang="en-US" sz="1800" err="1">
                <a:solidFill>
                  <a:srgbClr val="FFFFFF"/>
                </a:solidFill>
              </a:rPr>
              <a:t>Shamlan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Albahar</a:t>
            </a:r>
            <a:endParaRPr lang="en-US" sz="1800">
              <a:solidFill>
                <a:srgbClr val="FFFFFF"/>
              </a:solidFill>
            </a:endParaRPr>
          </a:p>
          <a:p>
            <a:pPr algn="r"/>
            <a:r>
              <a:rPr lang="en-US" sz="1800" err="1">
                <a:solidFill>
                  <a:srgbClr val="FFFFFF"/>
                </a:solidFill>
              </a:rPr>
              <a:t>LeAlan</a:t>
            </a:r>
            <a:r>
              <a:rPr lang="en-US" sz="1800">
                <a:solidFill>
                  <a:srgbClr val="FFFFFF"/>
                </a:solidFill>
              </a:rPr>
              <a:t> </a:t>
            </a:r>
            <a:r>
              <a:rPr lang="en-US" sz="1800" err="1">
                <a:solidFill>
                  <a:srgbClr val="FFFFFF"/>
                </a:solidFill>
              </a:rPr>
              <a:t>Kinlecheenie</a:t>
            </a:r>
            <a:endParaRPr lang="en-US" sz="1800">
              <a:solidFill>
                <a:srgbClr val="FFFFFF"/>
              </a:solidFill>
            </a:endParaRPr>
          </a:p>
          <a:p>
            <a:pPr algn="r"/>
            <a:r>
              <a:rPr lang="en-US" sz="1800">
                <a:solidFill>
                  <a:srgbClr val="FFFFFF"/>
                </a:solidFill>
              </a:rPr>
              <a:t>Fahad </a:t>
            </a:r>
            <a:r>
              <a:rPr lang="en-US" sz="1800" err="1">
                <a:solidFill>
                  <a:srgbClr val="FFFFFF"/>
                </a:solidFill>
              </a:rPr>
              <a:t>Alhowaidi</a:t>
            </a:r>
          </a:p>
        </p:txBody>
      </p:sp>
      <p:pic>
        <p:nvPicPr>
          <p:cNvPr id="2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222166C-5112-43E3-8887-198C4E39F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179" y="1520164"/>
            <a:ext cx="6483927" cy="38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4946-D20D-4F6A-AEA7-B02B9298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Bill of Materials</a:t>
            </a:r>
          </a:p>
        </p:txBody>
      </p: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AA682387-D1AA-4527-A254-3E3EF1B3E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989" y="425069"/>
            <a:ext cx="4996635" cy="60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0632639-B30C-4E12-8187-12F8D1A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9ECF6E4-E616-4BE8-84C3-A6ED58CBF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85" y="948531"/>
            <a:ext cx="5291666" cy="4960937"/>
          </a:xfrm>
          <a:prstGeom prst="rect">
            <a:avLst/>
          </a:prstGeom>
        </p:spPr>
      </p:pic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38A40DCF-C946-4F67-85ED-1F9CCB4CF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46" y="951279"/>
            <a:ext cx="5695460" cy="49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46D7-D87D-4241-AB26-0B11D48B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Gantt Chart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8247659-9877-4A6C-B67B-B952A6AF9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351" y="732482"/>
            <a:ext cx="8760641" cy="5368181"/>
          </a:xfrm>
        </p:spPr>
      </p:pic>
    </p:spTree>
    <p:extLst>
      <p:ext uri="{BB962C8B-B14F-4D97-AF65-F5344CB8AC3E}">
        <p14:creationId xmlns:p14="http://schemas.microsoft.com/office/powerpoint/2010/main" val="17618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0AA0-7D9A-484F-9134-2A52ABBF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37" y="1123837"/>
            <a:ext cx="3286148" cy="4601183"/>
          </a:xfrm>
        </p:spPr>
        <p:txBody>
          <a:bodyPr/>
          <a:lstStyle/>
          <a:p>
            <a:r>
              <a:rPr lang="en-US"/>
              <a:t>Implementation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D2B4-C72C-4DF2-A0C1-D6058F27F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Ordered remaining parts</a:t>
            </a:r>
          </a:p>
          <a:p>
            <a:r>
              <a:rPr lang="en-US" dirty="0"/>
              <a:t>Front car is undergoing manufacturing </a:t>
            </a:r>
          </a:p>
          <a:p>
            <a:r>
              <a:rPr lang="en-US" dirty="0">
                <a:ea typeface="+mn-lt"/>
                <a:cs typeface="+mn-lt"/>
              </a:rPr>
              <a:t>Electrical components can begin to be attached by March 13th</a:t>
            </a:r>
            <a:endParaRPr lang="en-US" dirty="0"/>
          </a:p>
          <a:p>
            <a:r>
              <a:rPr lang="en-US" dirty="0"/>
              <a:t>Brakes, steering, and front suspension due date is March 9th</a:t>
            </a:r>
          </a:p>
          <a:p>
            <a:r>
              <a:rPr lang="en-US" dirty="0"/>
              <a:t>Rear suspension and gear box will be attached before March 29th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9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EF50-9890-4615-BD72-2CF5F8009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Brakes</a:t>
            </a:r>
            <a:br>
              <a:rPr lang="en-US"/>
            </a:br>
            <a:r>
              <a:rPr lang="en-US"/>
              <a:t>( Drew )</a:t>
            </a:r>
          </a:p>
        </p:txBody>
      </p:sp>
      <p:pic>
        <p:nvPicPr>
          <p:cNvPr id="4" name="Picture 4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7BDE0970-C360-488F-9247-A84D5479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249" y="991742"/>
            <a:ext cx="3617432" cy="24002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AF9BFB-97E3-4A2F-B888-81314EBC58ED}"/>
              </a:ext>
            </a:extLst>
          </p:cNvPr>
          <p:cNvSpPr txBox="1"/>
          <p:nvPr/>
        </p:nvSpPr>
        <p:spPr>
          <a:xfrm>
            <a:off x="3558605" y="2653323"/>
            <a:ext cx="388945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Create a stable mount for cylinders and pedal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Brake pedal attached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Brake cylinders are attached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Hoses attached from reservoirs to cylinders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Need to attach to brake calipers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6" descr="A picture containing bicycle, black, sitting, table&#10;&#10;Description generated with very high confidence">
            <a:extLst>
              <a:ext uri="{FF2B5EF4-FFF2-40B4-BE49-F238E27FC236}">
                <a16:creationId xmlns:a16="http://schemas.microsoft.com/office/drawing/2014/main" id="{4CCB5EB1-7EEE-47D1-8954-4158B21C9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26" t="24073" r="13966" b="10821"/>
          <a:stretch/>
        </p:blipFill>
        <p:spPr>
          <a:xfrm>
            <a:off x="7756268" y="3578558"/>
            <a:ext cx="3621292" cy="270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9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4FF20-94AA-41AF-82C6-B7778EAB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Gearbox </a:t>
            </a:r>
            <a:br>
              <a:rPr lang="en-US"/>
            </a:br>
            <a:r>
              <a:rPr lang="en-US"/>
              <a:t>(Drew)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E17A18-4162-4121-919B-B93F70B5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r>
              <a:rPr lang="en-US" dirty="0"/>
              <a:t>Finalize CAD model</a:t>
            </a:r>
          </a:p>
          <a:p>
            <a:r>
              <a:rPr lang="en-US" dirty="0"/>
              <a:t>Submit work order</a:t>
            </a:r>
          </a:p>
          <a:p>
            <a:r>
              <a:rPr lang="en-US" dirty="0"/>
              <a:t>Utilize old gears</a:t>
            </a:r>
          </a:p>
          <a:p>
            <a:r>
              <a:rPr lang="en-US" dirty="0"/>
              <a:t>Mount motor after spring break</a:t>
            </a:r>
          </a:p>
          <a:p>
            <a:r>
              <a:rPr lang="en-US" dirty="0"/>
              <a:t>Attach gear and sprocket once gearbox is mounted</a:t>
            </a:r>
          </a:p>
        </p:txBody>
      </p:sp>
      <p:pic>
        <p:nvPicPr>
          <p:cNvPr id="4" name="Picture 4" descr="A picture containing white, street, remote&#10;&#10;Description generated with very high confidence">
            <a:extLst>
              <a:ext uri="{FF2B5EF4-FFF2-40B4-BE49-F238E27FC236}">
                <a16:creationId xmlns:a16="http://schemas.microsoft.com/office/drawing/2014/main" id="{B036216F-A1E5-42DD-ACF2-DD03231D6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120" y="2231879"/>
            <a:ext cx="3474720" cy="239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7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19D07-1F93-4B91-A712-2725210E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Front suspension</a:t>
            </a:r>
            <a:br>
              <a:rPr lang="en-US"/>
            </a:br>
            <a:r>
              <a:rPr lang="en-US"/>
              <a:t>(Fahad)</a:t>
            </a:r>
          </a:p>
        </p:txBody>
      </p:sp>
      <p:sp>
        <p:nvSpPr>
          <p:cNvPr id="25" name="Content Placeholder 26">
            <a:extLst>
              <a:ext uri="{FF2B5EF4-FFF2-40B4-BE49-F238E27FC236}">
                <a16:creationId xmlns:a16="http://schemas.microsoft.com/office/drawing/2014/main" id="{DE578555-0D72-4AA3-BB7C-9813841F0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r>
              <a:rPr lang="en-US" dirty="0"/>
              <a:t>FEA on new </a:t>
            </a:r>
            <a:r>
              <a:rPr lang="en-US" dirty="0" err="1"/>
              <a:t>heims</a:t>
            </a:r>
            <a:endParaRPr lang="en-US" dirty="0"/>
          </a:p>
          <a:p>
            <a:r>
              <a:rPr lang="en-US" dirty="0"/>
              <a:t>Client approval for the new </a:t>
            </a:r>
            <a:r>
              <a:rPr lang="en-US" dirty="0" err="1"/>
              <a:t>heims</a:t>
            </a:r>
            <a:r>
              <a:rPr lang="en-US" dirty="0"/>
              <a:t> and rod ends </a:t>
            </a:r>
          </a:p>
          <a:p>
            <a:r>
              <a:rPr lang="en-US" dirty="0"/>
              <a:t>Remanufacture the old front suspension</a:t>
            </a:r>
          </a:p>
          <a:p>
            <a:r>
              <a:rPr lang="en-US"/>
              <a:t>Drill</a:t>
            </a:r>
            <a:r>
              <a:rPr lang="en-US" dirty="0"/>
              <a:t> bigger holes on the arms  </a:t>
            </a:r>
            <a:r>
              <a:rPr lang="en-US"/>
              <a:t>and then tapped it to fit  </a:t>
            </a:r>
            <a:r>
              <a:rPr lang="en-US" dirty="0"/>
              <a:t>the new </a:t>
            </a:r>
            <a:r>
              <a:rPr lang="en-US" dirty="0" err="1"/>
              <a:t>heims</a:t>
            </a:r>
            <a:r>
              <a:rPr lang="en-US" dirty="0"/>
              <a:t> and rod ends</a:t>
            </a:r>
          </a:p>
          <a:p>
            <a:r>
              <a:rPr lang="en-US" dirty="0"/>
              <a:t>Grinding to make the suspension flat before welding</a:t>
            </a:r>
          </a:p>
          <a:p>
            <a:r>
              <a:rPr lang="en-US" dirty="0"/>
              <a:t>Welding to make space for the new rod ends </a:t>
            </a:r>
          </a:p>
          <a:p>
            <a:endParaRPr lang="en-US" dirty="0"/>
          </a:p>
        </p:txBody>
      </p:sp>
      <p:pic>
        <p:nvPicPr>
          <p:cNvPr id="23" name="Picture 23" descr="A picture containing indoor, sitting, table, small&#10;&#10;Description generated with very high confidence">
            <a:extLst>
              <a:ext uri="{FF2B5EF4-FFF2-40B4-BE49-F238E27FC236}">
                <a16:creationId xmlns:a16="http://schemas.microsoft.com/office/drawing/2014/main" id="{C6EBD16C-597F-4A22-A796-718721507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960" y="3778780"/>
            <a:ext cx="4063518" cy="2180556"/>
          </a:xfrm>
          <a:prstGeom prst="rect">
            <a:avLst/>
          </a:prstGeom>
        </p:spPr>
      </p:pic>
      <p:pic>
        <p:nvPicPr>
          <p:cNvPr id="4" name="Picture 4" descr="A close up of ware&#10;&#10;Description generated with high confidence">
            <a:extLst>
              <a:ext uri="{FF2B5EF4-FFF2-40B4-BE49-F238E27FC236}">
                <a16:creationId xmlns:a16="http://schemas.microsoft.com/office/drawing/2014/main" id="{0280A644-B887-47DF-BAAE-A7ACD364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644" y="1377371"/>
            <a:ext cx="4079173" cy="19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3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C1C1-BB40-4A3A-87E9-1C28B18D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Rear suspension</a:t>
            </a:r>
            <a:br>
              <a:rPr lang="en-US"/>
            </a:br>
            <a:r>
              <a:rPr lang="en-US"/>
              <a:t>(Andres and </a:t>
            </a:r>
            <a:r>
              <a:rPr lang="en-US" err="1"/>
              <a:t>Shamlan</a:t>
            </a:r>
            <a:r>
              <a:rPr lang="en-US"/>
              <a:t>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B54697-4200-4D9B-8F88-C431AB13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707" y="761999"/>
            <a:ext cx="4027851" cy="5333999"/>
          </a:xfrm>
        </p:spPr>
        <p:txBody>
          <a:bodyPr>
            <a:normAutofit/>
          </a:bodyPr>
          <a:lstStyle/>
          <a:p>
            <a:r>
              <a:rPr lang="en-US"/>
              <a:t>Designed a new trailing arm</a:t>
            </a:r>
          </a:p>
          <a:p>
            <a:r>
              <a:rPr lang="en-US"/>
              <a:t>Suspension geometry agrees</a:t>
            </a:r>
          </a:p>
          <a:p>
            <a:r>
              <a:rPr lang="en-US"/>
              <a:t>Passed by Mr. Willy</a:t>
            </a:r>
          </a:p>
          <a:p>
            <a:r>
              <a:rPr lang="en-US" err="1"/>
              <a:t>MarZee</a:t>
            </a:r>
            <a:r>
              <a:rPr lang="en-US"/>
              <a:t> Water Jet Services</a:t>
            </a:r>
          </a:p>
          <a:p>
            <a:r>
              <a:rPr lang="en-US"/>
              <a:t>Product completion by March 20th</a:t>
            </a:r>
          </a:p>
          <a:p>
            <a:r>
              <a:rPr lang="en-US"/>
              <a:t>Support rods to be purchased soon</a:t>
            </a:r>
          </a:p>
        </p:txBody>
      </p:sp>
      <p:pic>
        <p:nvPicPr>
          <p:cNvPr id="4" name="Picture 4" descr="A picture containing person, indoor, sitting, table&#10;&#10;Description generated with very high confidence">
            <a:extLst>
              <a:ext uri="{FF2B5EF4-FFF2-40B4-BE49-F238E27FC236}">
                <a16:creationId xmlns:a16="http://schemas.microsoft.com/office/drawing/2014/main" id="{604E509E-E322-42D7-B132-69421680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76" r="2" b="2"/>
          <a:stretch/>
        </p:blipFill>
        <p:spPr>
          <a:xfrm>
            <a:off x="7818120" y="761999"/>
            <a:ext cx="3617432" cy="2581995"/>
          </a:xfrm>
          <a:prstGeom prst="rect">
            <a:avLst/>
          </a:prstGeom>
        </p:spPr>
      </p:pic>
      <p:pic>
        <p:nvPicPr>
          <p:cNvPr id="6" name="Picture 6" descr="A sign on a pole&#10;&#10;Description generated with high confidence">
            <a:extLst>
              <a:ext uri="{FF2B5EF4-FFF2-40B4-BE49-F238E27FC236}">
                <a16:creationId xmlns:a16="http://schemas.microsoft.com/office/drawing/2014/main" id="{C2F291BF-DDC0-4BCC-BEAD-F107F62652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1" r="-4" b="-4"/>
          <a:stretch/>
        </p:blipFill>
        <p:spPr>
          <a:xfrm>
            <a:off x="7818120" y="3504142"/>
            <a:ext cx="3617432" cy="25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9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7DA32-F3DA-4509-9349-493AE3A18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Steering</a:t>
            </a:r>
            <a:br>
              <a:rPr lang="en-US"/>
            </a:br>
            <a:r>
              <a:rPr lang="en-US"/>
              <a:t>(</a:t>
            </a:r>
            <a:r>
              <a:rPr lang="en-US" err="1"/>
              <a:t>LeAlan</a:t>
            </a:r>
            <a:r>
              <a:rPr lang="en-US"/>
              <a:t>) </a:t>
            </a:r>
            <a:br>
              <a:rPr lang="en-US"/>
            </a:b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C56F2F-64F3-4424-AC8A-BF3549DE6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832" y="864108"/>
            <a:ext cx="4002710" cy="5120640"/>
          </a:xfrm>
        </p:spPr>
        <p:txBody>
          <a:bodyPr>
            <a:normAutofit/>
          </a:bodyPr>
          <a:lstStyle/>
          <a:p>
            <a:pPr marL="342900" indent="-342900"/>
            <a:r>
              <a:rPr lang="en-US"/>
              <a:t>Cut shape with a cut-off wheel</a:t>
            </a:r>
          </a:p>
          <a:p>
            <a:pPr marL="342900" indent="-342900"/>
            <a:r>
              <a:rPr lang="en-US"/>
              <a:t>Clean edges with grinder wheel</a:t>
            </a:r>
          </a:p>
          <a:p>
            <a:pPr marL="342900" indent="-342900"/>
            <a:r>
              <a:rPr lang="en-US"/>
              <a:t>Create bend with hydraulic press</a:t>
            </a:r>
          </a:p>
          <a:p>
            <a:pPr marL="342900" indent="-342900"/>
            <a:r>
              <a:rPr lang="en-US"/>
              <a:t>Create holes with mill for precision</a:t>
            </a:r>
          </a:p>
        </p:txBody>
      </p:sp>
      <p:pic>
        <p:nvPicPr>
          <p:cNvPr id="4" name="Picture 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128AA3CB-CF78-495C-8117-FC53D820C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38" r="19050" b="-1"/>
          <a:stretch/>
        </p:blipFill>
        <p:spPr>
          <a:xfrm>
            <a:off x="7818120" y="758952"/>
            <a:ext cx="3617432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531D-4C3C-479B-8BEB-B1833328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EF1A0-8F11-4953-90A2-3C6F630C3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Rear Suspension needs to perform on impact terrain. </a:t>
            </a:r>
          </a:p>
          <a:p>
            <a:r>
              <a:rPr lang="en-US"/>
              <a:t>Brakes will be tested at certain speeds and checked for tire rotation (all four wheels should lock)</a:t>
            </a:r>
          </a:p>
          <a:p>
            <a:r>
              <a:rPr lang="en-US"/>
              <a:t>Steering links will be checked for degrees of rotation</a:t>
            </a:r>
          </a:p>
          <a:p>
            <a:r>
              <a:rPr lang="en-US"/>
              <a:t>Gearbox will be tested at increasing speeds with the motor attached</a:t>
            </a:r>
          </a:p>
          <a:p>
            <a:r>
              <a:rPr lang="en-US"/>
              <a:t>Front suspension will be tested by applying load on it </a:t>
            </a:r>
          </a:p>
        </p:txBody>
      </p:sp>
    </p:spTree>
    <p:extLst>
      <p:ext uri="{BB962C8B-B14F-4D97-AF65-F5344CB8AC3E}">
        <p14:creationId xmlns:p14="http://schemas.microsoft.com/office/powerpoint/2010/main" val="1511973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F3AE-2102-4AAA-872F-58F7B1979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259D-2BF3-4168-B897-3AE7BBA49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cap="small">
                <a:ea typeface="+mn-lt"/>
                <a:cs typeface="+mn-lt"/>
              </a:rPr>
              <a:t>Transform 2015-2016 Baja Car to Full Electric</a:t>
            </a: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cap="small">
                <a:ea typeface="+mn-lt"/>
                <a:cs typeface="+mn-lt"/>
              </a:rPr>
              <a:t>Work along EE Capstone team</a:t>
            </a: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cap="small">
                <a:ea typeface="+mn-lt"/>
                <a:cs typeface="+mn-lt"/>
              </a:rPr>
              <a:t>Conform to E-Baja Safety Rules</a:t>
            </a: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cap="small">
                <a:ea typeface="+mn-lt"/>
                <a:cs typeface="+mn-lt"/>
              </a:rPr>
              <a:t>Compete against 2019 Baja Car</a:t>
            </a: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cap="small">
                <a:ea typeface="+mn-lt"/>
                <a:cs typeface="+mn-lt"/>
              </a:rPr>
              <a:t>Client is David Willy</a:t>
            </a:r>
            <a:endParaRPr lang="en-US">
              <a:ea typeface="+mn-lt"/>
              <a:cs typeface="+mn-lt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cap="small">
                <a:ea typeface="+mn-lt"/>
                <a:cs typeface="+mn-lt"/>
              </a:rPr>
              <a:t>Financially sponsored by W.L. Gore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6B1A-5FFE-48AA-8C72-A4B8E9D1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507953E-D1A5-4B54-902E-943EFDFD15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9268" y="1732788"/>
            <a:ext cx="7315200" cy="3383280"/>
          </a:xfrm>
        </p:spPr>
      </p:pic>
    </p:spTree>
    <p:extLst>
      <p:ext uri="{BB962C8B-B14F-4D97-AF65-F5344CB8AC3E}">
        <p14:creationId xmlns:p14="http://schemas.microsoft.com/office/powerpoint/2010/main" val="114010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D33E9-E061-478E-8882-16ECCDF6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</a:t>
            </a:r>
            <a:br>
              <a:rPr lang="en-US"/>
            </a:br>
            <a:r>
              <a:rPr lang="en-US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715D1-6821-463F-92A6-F81403409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4" descr="A picture containing transport, air&#10;&#10;Description generated with very high confidence">
            <a:extLst>
              <a:ext uri="{FF2B5EF4-FFF2-40B4-BE49-F238E27FC236}">
                <a16:creationId xmlns:a16="http://schemas.microsoft.com/office/drawing/2014/main" id="{9A469F23-17E1-49CB-ACDE-74FD65691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11" y="1715635"/>
            <a:ext cx="5870368" cy="4473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7360B-5D46-40FF-BC8A-61414274F0F3}"/>
              </a:ext>
            </a:extLst>
          </p:cNvPr>
          <p:cNvSpPr txBox="1"/>
          <p:nvPr/>
        </p:nvSpPr>
        <p:spPr>
          <a:xfrm>
            <a:off x="3604195" y="1858759"/>
            <a:ext cx="411089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Full car model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Front car model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Rear suspension model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Gear box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DB2F27-DB02-45B7-949C-3EC648535D47}"/>
              </a:ext>
            </a:extLst>
          </p:cNvPr>
          <p:cNvSpPr txBox="1"/>
          <p:nvPr/>
        </p:nvSpPr>
        <p:spPr>
          <a:xfrm>
            <a:off x="5785990" y="5994401"/>
            <a:ext cx="338145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5639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A0FD4-1B80-471D-9072-D07E4B75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 Car Model</a:t>
            </a:r>
          </a:p>
        </p:txBody>
      </p:sp>
      <p:pic>
        <p:nvPicPr>
          <p:cNvPr id="4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299F3206-377B-4450-8BF7-CF927136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736" y="753832"/>
            <a:ext cx="4425537" cy="5221184"/>
          </a:xfrm>
          <a:prstGeom prst="rect">
            <a:avLst/>
          </a:prstGeom>
        </p:spPr>
      </p:pic>
      <p:pic>
        <p:nvPicPr>
          <p:cNvPr id="6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58C55501-F8A3-4EAE-9B20-C9C84BCED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16" y="1490637"/>
            <a:ext cx="3752687" cy="3739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48F263-5C41-4833-AE15-BBDFBFCB6D67}"/>
              </a:ext>
            </a:extLst>
          </p:cNvPr>
          <p:cNvSpPr txBox="1"/>
          <p:nvPr/>
        </p:nvSpPr>
        <p:spPr>
          <a:xfrm>
            <a:off x="3565118" y="572086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798548-27B5-4FCD-A2DD-DF1AA5CCBA1A}"/>
              </a:ext>
            </a:extLst>
          </p:cNvPr>
          <p:cNvSpPr txBox="1"/>
          <p:nvPr/>
        </p:nvSpPr>
        <p:spPr>
          <a:xfrm>
            <a:off x="8775374" y="5720862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611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2ECD-D81F-4A16-A1B7-ED47C7F99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" y="1123837"/>
            <a:ext cx="3207994" cy="4601183"/>
          </a:xfrm>
        </p:spPr>
        <p:txBody>
          <a:bodyPr/>
          <a:lstStyle/>
          <a:p>
            <a:r>
              <a:rPr lang="en-US"/>
              <a:t>Rear Suspension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5567A-05B9-4A60-AF0F-722EE798BE23}"/>
              </a:ext>
            </a:extLst>
          </p:cNvPr>
          <p:cNvSpPr txBox="1"/>
          <p:nvPr/>
        </p:nvSpPr>
        <p:spPr>
          <a:xfrm>
            <a:off x="3617221" y="5812041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pic>
        <p:nvPicPr>
          <p:cNvPr id="3" name="Picture 4" descr="A close up of a device&#10;&#10;Description generated with high confidence">
            <a:extLst>
              <a:ext uri="{FF2B5EF4-FFF2-40B4-BE49-F238E27FC236}">
                <a16:creationId xmlns:a16="http://schemas.microsoft.com/office/drawing/2014/main" id="{EC0F6DF2-24F2-4E90-8B65-F1313AC29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07" t="14060" r="4581" b="8260"/>
          <a:stretch/>
        </p:blipFill>
        <p:spPr>
          <a:xfrm>
            <a:off x="4198070" y="146233"/>
            <a:ext cx="7095062" cy="3470810"/>
          </a:xfrm>
          <a:prstGeom prst="rect">
            <a:avLst/>
          </a:prstGeom>
        </p:spPr>
      </p:pic>
      <p:pic>
        <p:nvPicPr>
          <p:cNvPr id="11" name="Picture 11" descr="A picture containing guitar&#10;&#10;Description generated with very high confidence">
            <a:extLst>
              <a:ext uri="{FF2B5EF4-FFF2-40B4-BE49-F238E27FC236}">
                <a16:creationId xmlns:a16="http://schemas.microsoft.com/office/drawing/2014/main" id="{996C0E9A-595A-47AE-ACBF-123BAA22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0000">
            <a:off x="9341871" y="3264816"/>
            <a:ext cx="1905968" cy="2905027"/>
          </a:xfrm>
          <a:prstGeom prst="rect">
            <a:avLst/>
          </a:prstGeom>
        </p:spPr>
      </p:pic>
      <p:pic>
        <p:nvPicPr>
          <p:cNvPr id="13" name="Graphic 13" descr="Line arrow Clockwise curve">
            <a:extLst>
              <a:ext uri="{FF2B5EF4-FFF2-40B4-BE49-F238E27FC236}">
                <a16:creationId xmlns:a16="http://schemas.microsoft.com/office/drawing/2014/main" id="{DE6A9729-E77E-4AC8-8BC0-6752C4E76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4574" y="2437615"/>
            <a:ext cx="1165781" cy="11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9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EC68-1E0B-4A6C-AB87-8A71D69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88" y="1123837"/>
            <a:ext cx="3194969" cy="4601183"/>
          </a:xfrm>
        </p:spPr>
        <p:txBody>
          <a:bodyPr/>
          <a:lstStyle/>
          <a:p>
            <a:r>
              <a:rPr lang="en-US"/>
              <a:t>Rear Suspension Model</a:t>
            </a:r>
          </a:p>
        </p:txBody>
      </p:sp>
      <p:pic>
        <p:nvPicPr>
          <p:cNvPr id="3" name="trailing arm.mp4">
            <a:hlinkClick r:id="" action="ppaction://media"/>
            <a:extLst>
              <a:ext uri="{FF2B5EF4-FFF2-40B4-BE49-F238E27FC236}">
                <a16:creationId xmlns:a16="http://schemas.microsoft.com/office/drawing/2014/main" id="{1134E018-9129-F148-B86A-84CA1384A3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2319" y="771622"/>
            <a:ext cx="7593565" cy="52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2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0721-CEAD-4F5A-A845-19FA9F56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Gearbox Model</a:t>
            </a:r>
          </a:p>
        </p:txBody>
      </p:sp>
      <p:pic>
        <p:nvPicPr>
          <p:cNvPr id="4" name="Picture 4" descr="A picture containing device&#10;&#10;Description generated with very high confidence">
            <a:extLst>
              <a:ext uri="{FF2B5EF4-FFF2-40B4-BE49-F238E27FC236}">
                <a16:creationId xmlns:a16="http://schemas.microsoft.com/office/drawing/2014/main" id="{339C1888-A146-431A-A64B-37D8D0E5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724" y="1325074"/>
            <a:ext cx="6107875" cy="4207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BD3860-0D31-49A3-8E18-2E05F55BADB7}"/>
              </a:ext>
            </a:extLst>
          </p:cNvPr>
          <p:cNvSpPr txBox="1"/>
          <p:nvPr/>
        </p:nvSpPr>
        <p:spPr>
          <a:xfrm>
            <a:off x="3565118" y="583809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3502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0072-7414-4276-8F41-F305203F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State</a:t>
            </a:r>
          </a:p>
        </p:txBody>
      </p:sp>
      <p:pic>
        <p:nvPicPr>
          <p:cNvPr id="4" name="Picture 4" descr="A picture containing cake, indoor, ware, chocolate&#10;&#10;Description generated with very high confidence">
            <a:extLst>
              <a:ext uri="{FF2B5EF4-FFF2-40B4-BE49-F238E27FC236}">
                <a16:creationId xmlns:a16="http://schemas.microsoft.com/office/drawing/2014/main" id="{CA341272-90F0-4A00-A067-31F0E4F21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9" t="15094" r="10883" b="11950"/>
          <a:stretch/>
        </p:blipFill>
        <p:spPr>
          <a:xfrm>
            <a:off x="4296880" y="1113808"/>
            <a:ext cx="6770471" cy="46207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A226E9-5A34-4E62-93B3-AE52E1631984}"/>
              </a:ext>
            </a:extLst>
          </p:cNvPr>
          <p:cNvSpPr txBox="1"/>
          <p:nvPr/>
        </p:nvSpPr>
        <p:spPr>
          <a:xfrm>
            <a:off x="4417620" y="5644737"/>
            <a:ext cx="434636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74016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AE82B-6CD6-4A7C-8DA9-66C1F42D6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Engineering Requirements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2BDB333-0BAC-4278-A1F3-8BD37DFDC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8609" y="818571"/>
            <a:ext cx="7943652" cy="5180291"/>
          </a:xfrm>
        </p:spPr>
      </p:pic>
    </p:spTree>
    <p:extLst>
      <p:ext uri="{BB962C8B-B14F-4D97-AF65-F5344CB8AC3E}">
        <p14:creationId xmlns:p14="http://schemas.microsoft.com/office/powerpoint/2010/main" val="392440740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483795AB935E428355E9812F0F7A79" ma:contentTypeVersion="9" ma:contentTypeDescription="Create a new document." ma:contentTypeScope="" ma:versionID="932da910b8579c8e1c10268f284c18d2">
  <xsd:schema xmlns:xsd="http://www.w3.org/2001/XMLSchema" xmlns:xs="http://www.w3.org/2001/XMLSchema" xmlns:p="http://schemas.microsoft.com/office/2006/metadata/properties" xmlns:ns2="070fee8a-45fc-4f83-a512-72acf74d64dd" targetNamespace="http://schemas.microsoft.com/office/2006/metadata/properties" ma:root="true" ma:fieldsID="9cc88e4bc3ce1197a0ac064d339c7fea" ns2:_="">
    <xsd:import namespace="070fee8a-45fc-4f83-a512-72acf74d6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ee8a-45fc-4f83-a512-72acf74d6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54F24F-C937-4F0F-A254-7D378F054A4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70fee8a-45fc-4f83-a512-72acf74d64dd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E8C4E8-4FF0-49CA-86DE-517ABFCB123B}">
  <ds:schemaRefs>
    <ds:schemaRef ds:uri="070fee8a-45fc-4f83-a512-72acf74d64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98AFB1-85D2-4E65-8243-40B18E889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368</Words>
  <Application>Microsoft Office PowerPoint</Application>
  <PresentationFormat>Widescreen</PresentationFormat>
  <Paragraphs>69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Corbel</vt:lpstr>
      <vt:lpstr>Wingdings 2</vt:lpstr>
      <vt:lpstr>Frame</vt:lpstr>
      <vt:lpstr>PowerPoint Presentation</vt:lpstr>
      <vt:lpstr>Project Description</vt:lpstr>
      <vt:lpstr>Design Description</vt:lpstr>
      <vt:lpstr>Front Car Model</vt:lpstr>
      <vt:lpstr>Rear Suspension Model</vt:lpstr>
      <vt:lpstr>Rear Suspension Model</vt:lpstr>
      <vt:lpstr>Gearbox Model</vt:lpstr>
      <vt:lpstr>Current State</vt:lpstr>
      <vt:lpstr>Engineering Requirements</vt:lpstr>
      <vt:lpstr>Bill of Materials</vt:lpstr>
      <vt:lpstr>PowerPoint Presentation</vt:lpstr>
      <vt:lpstr>Gantt Chart</vt:lpstr>
      <vt:lpstr>Implementation Plan</vt:lpstr>
      <vt:lpstr>Brakes ( Drew )</vt:lpstr>
      <vt:lpstr>Gearbox  (Drew)</vt:lpstr>
      <vt:lpstr>Front suspension (Fahad)</vt:lpstr>
      <vt:lpstr>Rear suspension (Andres and Shamlan)</vt:lpstr>
      <vt:lpstr>Steering (LeAlan)  </vt:lpstr>
      <vt:lpstr>Testing Plan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Stringer</dc:creator>
  <cp:lastModifiedBy>Drew Daniel Stringer</cp:lastModifiedBy>
  <cp:revision>2</cp:revision>
  <dcterms:created xsi:type="dcterms:W3CDTF">2020-03-03T21:47:07Z</dcterms:created>
  <dcterms:modified xsi:type="dcterms:W3CDTF">2020-03-05T00:18:35Z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0x01010043483795AB935E428355E9812F0F7A79</vt:lpwstr>
  </property>
</Properties>
</file>